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034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casa</a:t>
            </a:r>
            <a:endParaRPr lang="en-GB" sz="20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ventana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alfombra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tejado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4033838"/>
            <a:ext cx="1847234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chimenea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puerta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66725" y="4033838"/>
            <a:ext cx="22098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las</a:t>
            </a:r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escaleras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muro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52034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seto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4672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jardín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7000" y="6006265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el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garaje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House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Casa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722269" y="6006265"/>
            <a:ext cx="20574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los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escalones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1" name="Imagen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25" y="820680"/>
            <a:ext cx="1080000" cy="1140908"/>
          </a:xfrm>
          <a:prstGeom prst="rect">
            <a:avLst/>
          </a:prstGeom>
        </p:spPr>
      </p:pic>
      <p:pic>
        <p:nvPicPr>
          <p:cNvPr id="102" name="Imagen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750" y="836695"/>
            <a:ext cx="786900" cy="1108879"/>
          </a:xfrm>
          <a:prstGeom prst="rect">
            <a:avLst/>
          </a:prstGeom>
        </p:spPr>
      </p:pic>
      <p:pic>
        <p:nvPicPr>
          <p:cNvPr id="103" name="Imagen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25" y="824577"/>
            <a:ext cx="1080000" cy="1133114"/>
          </a:xfrm>
          <a:prstGeom prst="rect">
            <a:avLst/>
          </a:prstGeom>
        </p:spPr>
      </p:pic>
      <p:pic>
        <p:nvPicPr>
          <p:cNvPr id="104" name="Imagen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969" y="968494"/>
            <a:ext cx="1080000" cy="845280"/>
          </a:xfrm>
          <a:prstGeom prst="rect">
            <a:avLst/>
          </a:prstGeom>
        </p:spPr>
      </p:pic>
      <p:pic>
        <p:nvPicPr>
          <p:cNvPr id="105" name="Imagen 1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822" y="2869056"/>
            <a:ext cx="630806" cy="1057770"/>
          </a:xfrm>
          <a:prstGeom prst="rect">
            <a:avLst/>
          </a:prstGeom>
        </p:spPr>
      </p:pic>
      <p:pic>
        <p:nvPicPr>
          <p:cNvPr id="106" name="Imagen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586" y="2936583"/>
            <a:ext cx="1195228" cy="922716"/>
          </a:xfrm>
          <a:prstGeom prst="rect">
            <a:avLst/>
          </a:prstGeom>
        </p:spPr>
      </p:pic>
      <p:pic>
        <p:nvPicPr>
          <p:cNvPr id="107" name="Imagen 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2484" y="2914237"/>
            <a:ext cx="918282" cy="967408"/>
          </a:xfrm>
          <a:prstGeom prst="rect">
            <a:avLst/>
          </a:prstGeom>
        </p:spPr>
      </p:pic>
      <p:pic>
        <p:nvPicPr>
          <p:cNvPr id="108" name="Imagen 10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0969" y="3054409"/>
            <a:ext cx="1281838" cy="687065"/>
          </a:xfrm>
          <a:prstGeom prst="rect">
            <a:avLst/>
          </a:prstGeom>
        </p:spPr>
      </p:pic>
      <p:pic>
        <p:nvPicPr>
          <p:cNvPr id="109" name="Imagen 10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225" y="5049945"/>
            <a:ext cx="1080000" cy="767520"/>
          </a:xfrm>
          <a:prstGeom prst="rect">
            <a:avLst/>
          </a:prstGeom>
        </p:spPr>
      </p:pic>
      <p:pic>
        <p:nvPicPr>
          <p:cNvPr id="110" name="Imagen 10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7200" y="4947705"/>
            <a:ext cx="1080000" cy="972000"/>
          </a:xfrm>
          <a:prstGeom prst="rect">
            <a:avLst/>
          </a:prstGeom>
        </p:spPr>
      </p:pic>
      <p:pic>
        <p:nvPicPr>
          <p:cNvPr id="111" name="Imagen 1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1625" y="5038734"/>
            <a:ext cx="1080000" cy="789943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2991" y="5028705"/>
            <a:ext cx="1080000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la casa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17</cp:revision>
  <dcterms:created xsi:type="dcterms:W3CDTF">2006-08-16T00:00:00Z</dcterms:created>
  <dcterms:modified xsi:type="dcterms:W3CDTF">2016-01-03T17:59:53Z</dcterms:modified>
</cp:coreProperties>
</file>